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40C7E-E341-5055-0001-A4F04412C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BFDFA-78DF-DCD5-3A8B-242B7543A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3B5D8-43C8-67BE-5770-FD5F1400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873EC-7770-B4F8-7E8A-C8E8A4E2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1EBB8-6EAB-823E-8576-3FFC59A2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4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4A5E3-F88C-1717-F82C-5FBB2B15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630E0-A1CD-CB47-7639-9CAAF6D77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5EA6-D81F-F475-A8E7-31BD710E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6457D-C810-D349-CC29-2E0C5EC5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69656-1400-307D-6374-83B52C6AB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C5BE5A-4B59-A987-F2E1-084FE4190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2199DD-3D00-E587-4068-67F339479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BC803-6B26-D260-C31D-3CDF0B46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D5DAD-210D-8739-A9F6-52BA1B8A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BE680-44E9-7B24-93B0-6DC5CB80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8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E326-50AE-D932-8F18-257085D0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679A8-62C9-E0E1-B6E6-4E7828C6B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040C2-0D5E-CDF0-403E-0E38F454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910F1-5CA1-B4CC-F125-5A03D0C0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D4194-DB21-E2D9-B3E1-5EB4A389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3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08EB-0582-8067-4E2A-D6CE8DB0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1C35B-8DA9-5597-1A26-69601B911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C6418-4ECF-D5DF-9347-DC7E7F1D5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92CF6-3F5F-6B49-A8F3-FCDE862EC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407EE-7CF5-35F3-E7CE-9BA402D78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2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4CAD-A5BB-2F20-48C9-28493568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D826-B750-5BA3-BD60-DEFA78F83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E4CEF8-A62E-0034-36FC-A953156A8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BA034-EA1F-7C27-0F6C-DE0C5117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5F6F0-4B82-8F13-332A-25FB5762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AFA0E-B964-6158-B661-60CF7196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16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4608-E4AC-406C-99FA-FA5270E8E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B6897-8780-6E14-66F0-C7BD0E19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73E5C-47A7-3F49-5DC6-5C9FC7506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D7BC2-4D12-1F93-442E-458F2F136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6AB9E-237A-60E3-7EAA-E6A57CA8D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1D539F-1321-FEFD-6779-F76415D79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40942-5FEC-D71E-81E3-E6AA1C79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655C8-5D57-3E91-4789-EA1BABA4F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3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C4B3-CD8F-6A11-061B-7BD2CDB7F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10C15C-DFA8-97A8-ABA6-4FA0DF56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6A43A-E87C-99C6-B0AD-2C1CB7AC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9C1F8-FE5A-343F-D21C-3C150012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3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BB19A-B2B1-DE32-16D2-3FD67B0F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2FD317-3B90-172E-5EA5-108DED1D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5B074-00F0-EF14-8C8E-B25BC6C6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E13F4-C591-4FCF-77A8-477A457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103C8-FF18-5A81-9D2A-07645A2D5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830C3-661D-2617-08DD-1A94C839F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E3C33-DED2-D22F-EA33-739CE052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77E1E-0239-1535-1B6C-01CB6E48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F84F7-4477-7C8B-8C69-6862D269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4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D3322-6662-F6F6-E762-E5465A95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FCC5C-1C0B-3B9F-EED0-C2CBEB14F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3BA7E-42D7-5420-D695-4D835C5AD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B39BC-140F-644B-103C-2937935A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3696B-95CE-470D-325A-E4014B15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629E0-071E-4C03-20E2-9D33A834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00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1C5544-650F-4E52-97DB-EC48AE8A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077C5-4D34-79F1-3E23-6C61D58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6E4D4-70FD-1C20-5DB1-EDE588803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34096-3AF3-4C28-9795-DB1D833D7F2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BA439-031F-54AF-7E39-A10D90741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87CB7-44AE-4B10-D51B-0FD79E581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FFFE8-D68E-4CD4-9748-64D103C26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7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C1C0EAA-4F78-BA72-B434-459FB1696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219075"/>
            <a:ext cx="5676900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56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Irons</dc:creator>
  <cp:lastModifiedBy>Joseph Irons</cp:lastModifiedBy>
  <cp:revision>1</cp:revision>
  <dcterms:created xsi:type="dcterms:W3CDTF">2023-10-24T18:18:55Z</dcterms:created>
  <dcterms:modified xsi:type="dcterms:W3CDTF">2023-10-24T18:24:05Z</dcterms:modified>
</cp:coreProperties>
</file>